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914179-5305-21C3-FE94-426DD58F8FA3}" v="477" dt="2024-04-24T16:48:55.272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>
      <p:cViewPr varScale="1">
        <p:scale>
          <a:sx n="86" d="100"/>
          <a:sy n="86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 title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DAGV 1200 modeling showcase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Gavin Taylor</a:t>
            </a:r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Texturing – fishbowl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5EA6D92-EF2A-2D1F-4DAB-60834C9FDA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5" r="-3" b="40894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F2F080E0-25DA-D942-2994-5C816564F3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87" b="4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fish in a glass bowl&#10;&#10;Description automatically generated">
            <a:extLst>
              <a:ext uri="{FF2B5EF4-FFF2-40B4-BE49-F238E27FC236}">
                <a16:creationId xmlns:a16="http://schemas.microsoft.com/office/drawing/2014/main" id="{5FA2C171-B028-E990-289D-C95808817A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30" r="13624" b="5"/>
          <a:stretch/>
        </p:blipFill>
        <p:spPr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lose up of a piece of art&#10;&#10;Description automatically generated">
            <a:extLst>
              <a:ext uri="{FF2B5EF4-FFF2-40B4-BE49-F238E27FC236}">
                <a16:creationId xmlns:a16="http://schemas.microsoft.com/office/drawing/2014/main" id="{19C1B1E4-3258-66E4-DA40-219880C28E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70" r="3" b="3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black and white object with a square in the middle&#10;&#10;Description automatically generated">
            <a:extLst>
              <a:ext uri="{FF2B5EF4-FFF2-40B4-BE49-F238E27FC236}">
                <a16:creationId xmlns:a16="http://schemas.microsoft.com/office/drawing/2014/main" id="{9A9FE050-4413-2797-55FC-0E7B13651C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3" b="1293"/>
          <a:stretch/>
        </p:blipFill>
        <p:spPr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7893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Texturing – Starship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378A14A-B65B-F65D-86AF-88130021C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55" t="30483" r="62290" b="38483"/>
          <a:stretch/>
        </p:blipFill>
        <p:spPr>
          <a:xfrm>
            <a:off x="1202028" y="1513492"/>
            <a:ext cx="4221280" cy="2219709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4823E62-0117-7DA2-C46E-AA904DA7A1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42" t="32314" r="60387" b="36244"/>
          <a:stretch/>
        </p:blipFill>
        <p:spPr>
          <a:xfrm>
            <a:off x="1341550" y="3833393"/>
            <a:ext cx="4078315" cy="252427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A8FE8A0-F23C-E7D1-98D4-E3A7B90AC5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82" t="31524" r="61590" b="32359"/>
          <a:stretch/>
        </p:blipFill>
        <p:spPr>
          <a:xfrm>
            <a:off x="6503831" y="3833394"/>
            <a:ext cx="5386859" cy="2490776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855C554-4695-DC50-0CF6-FA5CE1C971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61" t="25457" r="17822" b="42546"/>
          <a:stretch/>
        </p:blipFill>
        <p:spPr>
          <a:xfrm>
            <a:off x="6503830" y="1512797"/>
            <a:ext cx="4283365" cy="201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</a:t>
            </a:r>
          </a:p>
        </p:txBody>
      </p:sp>
      <p:pic>
        <p:nvPicPr>
          <p:cNvPr id="3" name="Picture 2" descr="A fish in a glass bowl&#10;&#10;Description automatically generated">
            <a:extLst>
              <a:ext uri="{FF2B5EF4-FFF2-40B4-BE49-F238E27FC236}">
                <a16:creationId xmlns:a16="http://schemas.microsoft.com/office/drawing/2014/main" id="{DE5A7B2D-5480-CD5B-849F-7F38097A6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0" y="1513267"/>
            <a:ext cx="6096000" cy="3429000"/>
          </a:xfrm>
          <a:prstGeom prst="rect">
            <a:avLst/>
          </a:prstGeom>
        </p:spPr>
      </p:pic>
      <p:pic>
        <p:nvPicPr>
          <p:cNvPr id="4" name="Picture 3" descr="A model of a space ship&#10;&#10;Description automatically generated">
            <a:extLst>
              <a:ext uri="{FF2B5EF4-FFF2-40B4-BE49-F238E27FC236}">
                <a16:creationId xmlns:a16="http://schemas.microsoft.com/office/drawing/2014/main" id="{340B747A-EFF3-D5D7-978A-5AEDB2646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318" y="3592668"/>
            <a:ext cx="6096000" cy="3429000"/>
          </a:xfrm>
          <a:prstGeom prst="rect">
            <a:avLst/>
          </a:prstGeom>
        </p:spPr>
      </p:pic>
      <p:pic>
        <p:nvPicPr>
          <p:cNvPr id="5" name="Picture 4" descr="A space ship in the sky&#10;&#10;Description automatically generated">
            <a:extLst>
              <a:ext uri="{FF2B5EF4-FFF2-40B4-BE49-F238E27FC236}">
                <a16:creationId xmlns:a16="http://schemas.microsoft.com/office/drawing/2014/main" id="{78A2A4C9-4454-C40F-DEE5-8B01A61E3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226" y="155619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5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B4CB897-E47E-4B08-B7CC-FC2E49778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4726" y="679730"/>
            <a:ext cx="3835204" cy="39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>
                <a:solidFill>
                  <a:schemeClr val="tx1"/>
                </a:solidFill>
              </a:rPr>
              <a:t>Rendering – Goldfish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6482" y="269325"/>
            <a:ext cx="7195399" cy="6171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oldfish in a glass bowl&#10;&#10;Description automatically generated">
            <a:extLst>
              <a:ext uri="{FF2B5EF4-FFF2-40B4-BE49-F238E27FC236}">
                <a16:creationId xmlns:a16="http://schemas.microsoft.com/office/drawing/2014/main" id="{9E590FD2-9C65-8AA8-B108-6DBA42C85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53" t="7796" r="14620" b="6509"/>
          <a:stretch/>
        </p:blipFill>
        <p:spPr>
          <a:xfrm>
            <a:off x="205827" y="4796121"/>
            <a:ext cx="2517565" cy="1633135"/>
          </a:xfrm>
          <a:prstGeom prst="rect">
            <a:avLst/>
          </a:prstGeom>
        </p:spPr>
      </p:pic>
      <p:pic>
        <p:nvPicPr>
          <p:cNvPr id="6" name="Picture 5" descr="A goldfish in a glass bowl&#10;&#10;Description automatically generated">
            <a:extLst>
              <a:ext uri="{FF2B5EF4-FFF2-40B4-BE49-F238E27FC236}">
                <a16:creationId xmlns:a16="http://schemas.microsoft.com/office/drawing/2014/main" id="{0A61D9EE-D0F9-F828-0609-C2A02C25E5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77" r="20551" b="-1"/>
          <a:stretch/>
        </p:blipFill>
        <p:spPr>
          <a:xfrm>
            <a:off x="2889337" y="4796121"/>
            <a:ext cx="2087467" cy="1644905"/>
          </a:xfrm>
          <a:prstGeom prst="rect">
            <a:avLst/>
          </a:prstGeom>
        </p:spPr>
      </p:pic>
      <p:pic>
        <p:nvPicPr>
          <p:cNvPr id="5" name="Picture 4" descr="A fish in a bowl&#10;&#10;Description automatically generated">
            <a:extLst>
              <a:ext uri="{FF2B5EF4-FFF2-40B4-BE49-F238E27FC236}">
                <a16:creationId xmlns:a16="http://schemas.microsoft.com/office/drawing/2014/main" id="{7E4EA701-23D5-FAC1-72EF-73CB80D287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96" t="3658" r="4698" b="7927"/>
          <a:stretch/>
        </p:blipFill>
        <p:spPr>
          <a:xfrm>
            <a:off x="5096365" y="4806853"/>
            <a:ext cx="2891743" cy="1637086"/>
          </a:xfrm>
          <a:prstGeom prst="rect">
            <a:avLst/>
          </a:prstGeom>
        </p:spPr>
      </p:pic>
      <p:pic>
        <p:nvPicPr>
          <p:cNvPr id="4" name="Picture 3" descr="fishbowl_animation_v003.mp4 [video-to-gif output image]">
            <a:extLst>
              <a:ext uri="{FF2B5EF4-FFF2-40B4-BE49-F238E27FC236}">
                <a16:creationId xmlns:a16="http://schemas.microsoft.com/office/drawing/2014/main" id="{1F04E8A5-4A97-07FC-603F-872D1E04B1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062" y="264151"/>
            <a:ext cx="7122016" cy="39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6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B4CB897-E47E-4B08-B7CC-FC2E49778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4726" y="679730"/>
            <a:ext cx="3835204" cy="39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chemeClr val="tx1"/>
                </a:solidFill>
              </a:rPr>
              <a:t>Rendering – Starship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6482" y="269325"/>
            <a:ext cx="7195399" cy="6171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arship_animation_v002.mp4 [video-to-gif output image]">
            <a:extLst>
              <a:ext uri="{FF2B5EF4-FFF2-40B4-BE49-F238E27FC236}">
                <a16:creationId xmlns:a16="http://schemas.microsoft.com/office/drawing/2014/main" id="{1CB5DEDA-BE91-1973-238F-6946DF168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22" y="264151"/>
            <a:ext cx="6617593" cy="3743190"/>
          </a:xfrm>
          <a:prstGeom prst="rect">
            <a:avLst/>
          </a:prstGeom>
        </p:spPr>
      </p:pic>
      <p:pic>
        <p:nvPicPr>
          <p:cNvPr id="8" name="Picture 7" descr="A space ship in the sky&#10;&#10;Description automatically generated">
            <a:extLst>
              <a:ext uri="{FF2B5EF4-FFF2-40B4-BE49-F238E27FC236}">
                <a16:creationId xmlns:a16="http://schemas.microsoft.com/office/drawing/2014/main" id="{24FFE7E8-919A-B10B-3E80-A21888DF8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79" t="3921" r="17958" b="9475"/>
          <a:stretch/>
        </p:blipFill>
        <p:spPr>
          <a:xfrm>
            <a:off x="289775" y="4336596"/>
            <a:ext cx="3026544" cy="1948911"/>
          </a:xfrm>
          <a:prstGeom prst="rect">
            <a:avLst/>
          </a:prstGeom>
        </p:spPr>
      </p:pic>
      <p:pic>
        <p:nvPicPr>
          <p:cNvPr id="9" name="Picture 8" descr="A space ship in space&#10;&#10;Description automatically generated">
            <a:extLst>
              <a:ext uri="{FF2B5EF4-FFF2-40B4-BE49-F238E27FC236}">
                <a16:creationId xmlns:a16="http://schemas.microsoft.com/office/drawing/2014/main" id="{9CAB05A1-6830-DB74-789E-87C8983480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96" r="26408" b="8059"/>
          <a:stretch/>
        </p:blipFill>
        <p:spPr>
          <a:xfrm>
            <a:off x="7330225" y="4701505"/>
            <a:ext cx="2275277" cy="1821610"/>
          </a:xfrm>
          <a:prstGeom prst="rect">
            <a:avLst/>
          </a:prstGeom>
        </p:spPr>
      </p:pic>
      <p:pic>
        <p:nvPicPr>
          <p:cNvPr id="10" name="Picture 9" descr="A space ship in the sky&#10;&#10;Description automatically generated">
            <a:extLst>
              <a:ext uri="{FF2B5EF4-FFF2-40B4-BE49-F238E27FC236}">
                <a16:creationId xmlns:a16="http://schemas.microsoft.com/office/drawing/2014/main" id="{EA7DE3A6-2A89-ACFF-CCB4-182FB8735B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46" t="9163" r="25176" b="7968"/>
          <a:stretch/>
        </p:blipFill>
        <p:spPr>
          <a:xfrm>
            <a:off x="3512059" y="4342974"/>
            <a:ext cx="3270820" cy="1939713"/>
          </a:xfrm>
          <a:prstGeom prst="rect">
            <a:avLst/>
          </a:prstGeom>
        </p:spPr>
      </p:pic>
      <p:pic>
        <p:nvPicPr>
          <p:cNvPr id="11" name="Picture 10" descr="A space ship in the sky&#10;&#10;Description automatically generated">
            <a:extLst>
              <a:ext uri="{FF2B5EF4-FFF2-40B4-BE49-F238E27FC236}">
                <a16:creationId xmlns:a16="http://schemas.microsoft.com/office/drawing/2014/main" id="{26EA5657-F769-B536-01B4-8DB0208983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317" r="20246" b="9091"/>
          <a:stretch/>
        </p:blipFill>
        <p:spPr>
          <a:xfrm>
            <a:off x="7332792" y="273854"/>
            <a:ext cx="4354794" cy="246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3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128</Words>
  <Application>Microsoft Office PowerPoint</Application>
  <PresentationFormat>Widescreen</PresentationFormat>
  <Paragraphs>37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CITY SKETCH 16X9</vt:lpstr>
      <vt:lpstr>DAGV 1200 modeling showcase</vt:lpstr>
      <vt:lpstr>Texturing – fishbowl</vt:lpstr>
      <vt:lpstr>Texturing – Starship</vt:lpstr>
      <vt:lpstr>Lighting</vt:lpstr>
      <vt:lpstr>Rendering – Goldfish</vt:lpstr>
      <vt:lpstr>Rendering – Starship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206</cp:revision>
  <dcterms:created xsi:type="dcterms:W3CDTF">2024-04-24T15:32:30Z</dcterms:created>
  <dcterms:modified xsi:type="dcterms:W3CDTF">2024-04-24T16:49:50Z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